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roxima Nova"/>
      <p:regular r:id="rId17"/>
      <p:bold r:id="rId18"/>
      <p:italic r:id="rId19"/>
      <p:boldItalic r:id="rId20"/>
    </p:embeddedFont>
    <p:embeddedFont>
      <p:font typeface="Alfa Slab One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AlfaSlabOne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roximaNova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roximaNova-italic.fntdata"/><Relationship Id="rId6" Type="http://schemas.openxmlformats.org/officeDocument/2006/relationships/slide" Target="slides/slide1.xml"/><Relationship Id="rId18" Type="http://schemas.openxmlformats.org/officeDocument/2006/relationships/font" Target="fonts/ProximaNov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62a916ddf2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62a916ddf2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62a916ddf2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62a916ddf2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62a916ddf2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62a916ddf2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62a916ddf2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62a916ddf2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62a916ddf2_0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62a916ddf2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2a916ddf2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62a916ddf2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62a916ddf2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62a916ddf2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62a916ddf2_0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62a916ddf2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2a916ddf2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2a916ddf2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62a916ddf2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62a916ddf2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23.jpg"/><Relationship Id="rId5" Type="http://schemas.openxmlformats.org/officeDocument/2006/relationships/image" Target="../media/image26.jpg"/><Relationship Id="rId6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Relationship Id="rId4" Type="http://schemas.openxmlformats.org/officeDocument/2006/relationships/image" Target="../media/image30.jpg"/><Relationship Id="rId5" Type="http://schemas.openxmlformats.org/officeDocument/2006/relationships/image" Target="../media/image29.jpg"/><Relationship Id="rId6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7.jpg"/><Relationship Id="rId5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8.jpg"/><Relationship Id="rId5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3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1.jpg"/><Relationship Id="rId6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21.jpg"/><Relationship Id="rId5" Type="http://schemas.openxmlformats.org/officeDocument/2006/relationships/image" Target="../media/image25.jpg"/><Relationship Id="rId6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SURF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NTU OIA 2023/12/4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Ray Huang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Downtown 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74644"/>
            <a:ext cx="2526624" cy="336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 rotWithShape="1">
          <a:blip r:embed="rId4">
            <a:alphaModFix/>
          </a:blip>
          <a:srcRect b="26024" l="0" r="0" t="13818"/>
          <a:stretch/>
        </p:blipFill>
        <p:spPr>
          <a:xfrm>
            <a:off x="4588800" y="0"/>
            <a:ext cx="4555197" cy="205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 rotWithShape="1">
          <a:blip r:embed="rId5">
            <a:alphaModFix/>
          </a:blip>
          <a:srcRect b="24801" l="11698" r="16535" t="8973"/>
          <a:stretch/>
        </p:blipFill>
        <p:spPr>
          <a:xfrm>
            <a:off x="2526625" y="2626925"/>
            <a:ext cx="2045376" cy="251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 rotWithShape="1">
          <a:blip r:embed="rId6">
            <a:alphaModFix/>
          </a:blip>
          <a:srcRect b="0" l="0" r="0" t="6085"/>
          <a:stretch/>
        </p:blipFill>
        <p:spPr>
          <a:xfrm>
            <a:off x="4572000" y="1935075"/>
            <a:ext cx="4555203" cy="320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Taiwan Things</a:t>
            </a:r>
            <a:endParaRPr/>
          </a:p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/>
          </a:blip>
          <a:srcRect b="14398" l="33382" r="32347" t="6793"/>
          <a:stretch/>
        </p:blipFill>
        <p:spPr>
          <a:xfrm>
            <a:off x="0" y="1423725"/>
            <a:ext cx="1213202" cy="371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4">
            <a:alphaModFix/>
          </a:blip>
          <a:srcRect b="11682" l="19541" r="16490" t="12306"/>
          <a:stretch/>
        </p:blipFill>
        <p:spPr>
          <a:xfrm>
            <a:off x="3254850" y="2289450"/>
            <a:ext cx="1784675" cy="282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5">
            <a:alphaModFix/>
          </a:blip>
          <a:srcRect b="14576" l="19084" r="19072" t="5243"/>
          <a:stretch/>
        </p:blipFill>
        <p:spPr>
          <a:xfrm>
            <a:off x="1213200" y="1397100"/>
            <a:ext cx="2151921" cy="371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 rotWithShape="1">
          <a:blip r:embed="rId6">
            <a:alphaModFix/>
          </a:blip>
          <a:srcRect b="13012" l="0" r="0" t="20564"/>
          <a:stretch/>
        </p:blipFill>
        <p:spPr>
          <a:xfrm>
            <a:off x="4943825" y="1423725"/>
            <a:ext cx="4200177" cy="371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Explore LA - Santa Monica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6600"/>
            <a:ext cx="4785966" cy="35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899" y="575275"/>
            <a:ext cx="3428099" cy="457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UCLA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224" y="323088"/>
            <a:ext cx="3372998" cy="449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9300" y="323088"/>
            <a:ext cx="3372998" cy="4497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Beverly Hills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0910" y="991800"/>
            <a:ext cx="3113775" cy="41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4673" y="784425"/>
            <a:ext cx="3269326" cy="435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5">
            <a:alphaModFix/>
          </a:blip>
          <a:srcRect b="31571" l="13397" r="19281" t="39246"/>
          <a:stretch/>
        </p:blipFill>
        <p:spPr>
          <a:xfrm>
            <a:off x="0" y="3547869"/>
            <a:ext cx="2760899" cy="1595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Hollywood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9666" y="1017725"/>
            <a:ext cx="3094330" cy="412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b="20300" l="0" r="0" t="29796"/>
          <a:stretch/>
        </p:blipFill>
        <p:spPr>
          <a:xfrm>
            <a:off x="2817400" y="80250"/>
            <a:ext cx="3232274" cy="215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5">
            <a:alphaModFix/>
          </a:blip>
          <a:srcRect b="23585" l="0" r="0" t="19785"/>
          <a:stretch/>
        </p:blipFill>
        <p:spPr>
          <a:xfrm>
            <a:off x="2192050" y="2230900"/>
            <a:ext cx="3857626" cy="291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Explore LA - Getty Center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223" y="942475"/>
            <a:ext cx="3150774" cy="420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b="33527" l="3215" r="11278" t="18321"/>
          <a:stretch/>
        </p:blipFill>
        <p:spPr>
          <a:xfrm>
            <a:off x="0" y="2689576"/>
            <a:ext cx="3268573" cy="245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2448" y="942467"/>
            <a:ext cx="3150774" cy="4201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Universal Studios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9750" y="12"/>
            <a:ext cx="4004250" cy="30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/>
          </a:blip>
          <a:srcRect b="24305" l="0" r="0" t="0"/>
          <a:stretch/>
        </p:blipFill>
        <p:spPr>
          <a:xfrm>
            <a:off x="0" y="2085425"/>
            <a:ext cx="3030025" cy="30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5">
            <a:alphaModFix/>
          </a:blip>
          <a:srcRect b="21993" l="0" r="0" t="22255"/>
          <a:stretch/>
        </p:blipFill>
        <p:spPr>
          <a:xfrm>
            <a:off x="3030025" y="2275975"/>
            <a:ext cx="3857626" cy="286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6">
            <a:alphaModFix/>
          </a:blip>
          <a:srcRect b="29725" l="8004" r="13447" t="18033"/>
          <a:stretch/>
        </p:blipFill>
        <p:spPr>
          <a:xfrm>
            <a:off x="6113975" y="2456475"/>
            <a:ext cx="3030025" cy="2687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Mt. Baldy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25825"/>
            <a:ext cx="3890227" cy="291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100" y="1634300"/>
            <a:ext cx="2631901" cy="350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0200" y="1634276"/>
            <a:ext cx="2631901" cy="350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Joshua Tree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8708"/>
            <a:ext cx="5286400" cy="396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400" y="2250300"/>
            <a:ext cx="3857597" cy="289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399" y="1"/>
            <a:ext cx="1928801" cy="257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5192" y="0"/>
            <a:ext cx="1928809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